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0.png"/><Relationship Id="rId4" Type="http://schemas.openxmlformats.org/officeDocument/2006/relationships/image" Target="../media/image4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gif"/><Relationship Id="rId3" Type="http://schemas.openxmlformats.org/officeDocument/2006/relationships/image" Target="../media/image52.png"/><Relationship Id="rId7" Type="http://schemas.openxmlformats.org/officeDocument/2006/relationships/image" Target="../media/image20.png"/><Relationship Id="rId12" Type="http://schemas.openxmlformats.org/officeDocument/2006/relationships/image" Target="../media/image60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gif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8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6667" y="435920"/>
            <a:ext cx="6449435" cy="449625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3210" y="9500763"/>
            <a:ext cx="6361740" cy="447663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9639" y="6714754"/>
            <a:ext cx="3981985" cy="757623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8132" y="1262389"/>
            <a:ext cx="9277178" cy="6386416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2463739" y="1616493"/>
            <a:ext cx="3682045" cy="7080266"/>
            <a:chOff x="12463739" y="1616493"/>
            <a:chExt cx="3682045" cy="7080266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63739" y="1616493"/>
              <a:ext cx="3682045" cy="70802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52" y="1362395"/>
            <a:ext cx="7168383" cy="96580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510040" y="2563274"/>
            <a:ext cx="15265634" cy="63443"/>
            <a:chOff x="1510040" y="2563274"/>
            <a:chExt cx="15265634" cy="63443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0">
              <a:off x="1510040" y="2563274"/>
              <a:ext cx="15265634" cy="63443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6667" y="435910"/>
            <a:ext cx="6532444" cy="449635"/>
          </a:xfrm>
          <a:prstGeom prst="rect">
            <a:avLst/>
          </a:prstGeom>
        </p:spPr>
      </p:pic>
      <p:pic>
        <p:nvPicPr>
          <p:cNvPr id="3" name="KakaoTalk_20220715_1140435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7593" y="2931978"/>
            <a:ext cx="12330528" cy="6935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342857" y="1405489"/>
            <a:ext cx="14368253" cy="7474736"/>
            <a:chOff x="-342857" y="1405489"/>
            <a:chExt cx="14368253" cy="7474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815226" y="933120"/>
              <a:ext cx="12597838" cy="6308277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5726" y="3999077"/>
              <a:ext cx="8569010" cy="63082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6667" y="435920"/>
            <a:ext cx="6449435" cy="449625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9293" y="192414"/>
            <a:ext cx="2340770" cy="2550075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3812" y="2430832"/>
            <a:ext cx="4010734" cy="106740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890993" y="3578235"/>
            <a:ext cx="15265634" cy="63443"/>
            <a:chOff x="1890993" y="3578235"/>
            <a:chExt cx="15265634" cy="6344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0">
              <a:off x="1890993" y="3578235"/>
              <a:ext cx="15265634" cy="63443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68428" y="3023709"/>
            <a:ext cx="9160844" cy="45427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2815596" y="4163657"/>
            <a:ext cx="2571447" cy="4944679"/>
            <a:chOff x="12815596" y="4163657"/>
            <a:chExt cx="2571447" cy="494467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15596" y="4163657"/>
              <a:ext cx="2571447" cy="494467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769381" y="4163657"/>
            <a:ext cx="2571447" cy="4944679"/>
            <a:chOff x="7769381" y="4163657"/>
            <a:chExt cx="2571447" cy="494467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69381" y="4163657"/>
              <a:ext cx="2571447" cy="494467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3352381" y="4149887"/>
            <a:ext cx="2571447" cy="4944679"/>
            <a:chOff x="3352381" y="4149887"/>
            <a:chExt cx="2571447" cy="494467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2381" y="4149887"/>
              <a:ext cx="2571447" cy="494467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907860" y="4706377"/>
            <a:ext cx="1028112" cy="63443"/>
            <a:chOff x="1907860" y="4706377"/>
            <a:chExt cx="1028112" cy="6344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1907860" y="4706377"/>
              <a:ext cx="1028112" cy="6344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58337" y="4182981"/>
            <a:ext cx="810224" cy="58850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407475" y="4706377"/>
            <a:ext cx="1028112" cy="63443"/>
            <a:chOff x="6407475" y="4706377"/>
            <a:chExt cx="1028112" cy="63443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6407475" y="4706377"/>
              <a:ext cx="1028112" cy="63443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57954" y="4182982"/>
            <a:ext cx="800700" cy="58850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1273952" y="4674655"/>
            <a:ext cx="1028112" cy="63443"/>
            <a:chOff x="11273952" y="4674655"/>
            <a:chExt cx="1028112" cy="63443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0800000">
              <a:off x="11273952" y="4674655"/>
              <a:ext cx="1028112" cy="63443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224477" y="4151258"/>
            <a:ext cx="810224" cy="588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372" y="3348953"/>
            <a:ext cx="4397092" cy="1310254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5715" y="2293458"/>
            <a:ext cx="1962605" cy="58850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863851" y="2981760"/>
            <a:ext cx="4266667" cy="63443"/>
            <a:chOff x="1863851" y="2981760"/>
            <a:chExt cx="4266667" cy="63443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10800000">
              <a:off x="1863851" y="2981760"/>
              <a:ext cx="4266667" cy="63443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6667" y="435910"/>
            <a:ext cx="6532444" cy="44963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8464477" y="2829671"/>
            <a:ext cx="3439533" cy="6613936"/>
            <a:chOff x="8464477" y="2829671"/>
            <a:chExt cx="3439533" cy="66139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64477" y="2829671"/>
              <a:ext cx="3439533" cy="66139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501132" y="2816854"/>
            <a:ext cx="3439533" cy="6613936"/>
            <a:chOff x="13501132" y="2816854"/>
            <a:chExt cx="3439533" cy="661393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01132" y="2816854"/>
              <a:ext cx="3439533" cy="661393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30992" y="2084058"/>
            <a:ext cx="1387319" cy="588500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267620" y="2063411"/>
            <a:ext cx="1593748" cy="58850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354" y="5604566"/>
            <a:ext cx="5636226" cy="3573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301" y="544481"/>
            <a:ext cx="6601729" cy="1333339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7030" y="4800063"/>
            <a:ext cx="2424204" cy="633490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1994" y="4786680"/>
            <a:ext cx="2246509" cy="639804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289" y="8683651"/>
            <a:ext cx="2140290" cy="627166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9416" y="8712223"/>
            <a:ext cx="2190909" cy="633480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23347" y="8641775"/>
            <a:ext cx="2447109" cy="626099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51999" y="5324752"/>
            <a:ext cx="3496004" cy="63349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65998" y="5278078"/>
            <a:ext cx="3410280" cy="633490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443" y="9190491"/>
            <a:ext cx="3186118" cy="636690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56886" y="9215085"/>
            <a:ext cx="3041985" cy="62716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18610" y="9161580"/>
            <a:ext cx="3493090" cy="63241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1132362" y="1900775"/>
            <a:ext cx="19583012" cy="63443"/>
            <a:chOff x="-1132362" y="1900775"/>
            <a:chExt cx="19583012" cy="6344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-10800000">
              <a:off x="-1132362" y="1900775"/>
              <a:ext cx="19583012" cy="6344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2756339" y="2284478"/>
            <a:ext cx="2555390" cy="2555390"/>
            <a:chOff x="2756339" y="2284478"/>
            <a:chExt cx="2555390" cy="2555390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56339" y="2284478"/>
              <a:ext cx="2555390" cy="255539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990972" y="2307954"/>
            <a:ext cx="2555390" cy="2555390"/>
            <a:chOff x="6990972" y="2307954"/>
            <a:chExt cx="2555390" cy="255539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90972" y="2307954"/>
              <a:ext cx="2555390" cy="255539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127675" y="6118981"/>
            <a:ext cx="2555390" cy="2555390"/>
            <a:chOff x="9127675" y="6118981"/>
            <a:chExt cx="2555390" cy="2555390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27675" y="6118981"/>
              <a:ext cx="2555390" cy="255539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892768" y="6156516"/>
            <a:ext cx="2555390" cy="2555390"/>
            <a:chOff x="4892768" y="6156516"/>
            <a:chExt cx="2555390" cy="2555390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92768" y="6156516"/>
              <a:ext cx="2555390" cy="2555390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99792" y="6098510"/>
            <a:ext cx="2555390" cy="2555390"/>
            <a:chOff x="799792" y="6098510"/>
            <a:chExt cx="2555390" cy="255539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9792" y="6098510"/>
              <a:ext cx="2555390" cy="255539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505912" y="6127001"/>
            <a:ext cx="8319176" cy="39433"/>
            <a:chOff x="8505912" y="6127001"/>
            <a:chExt cx="8319176" cy="3943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6200000">
              <a:off x="8505912" y="6127001"/>
              <a:ext cx="8319176" cy="3943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186060" y="3268214"/>
            <a:ext cx="4626038" cy="4626038"/>
            <a:chOff x="13186060" y="3268214"/>
            <a:chExt cx="4626038" cy="4626038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186060" y="3268214"/>
              <a:ext cx="4626038" cy="46260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35" y="-509406"/>
            <a:ext cx="2707751" cy="2550085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633" y="1770915"/>
            <a:ext cx="3307262" cy="58850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740304" y="2461792"/>
            <a:ext cx="16805106" cy="63443"/>
            <a:chOff x="740304" y="2461792"/>
            <a:chExt cx="16805106" cy="63443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10800000">
              <a:off x="740304" y="2461792"/>
              <a:ext cx="16805106" cy="63443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6667" y="435920"/>
            <a:ext cx="6532444" cy="44962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16380" y="2814391"/>
            <a:ext cx="11701505" cy="7006276"/>
            <a:chOff x="616380" y="2814391"/>
            <a:chExt cx="11701505" cy="700627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380" y="2814391"/>
              <a:ext cx="11701505" cy="700627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992095" y="3610119"/>
            <a:ext cx="4305480" cy="2071599"/>
            <a:chOff x="12992095" y="3610119"/>
            <a:chExt cx="4305480" cy="207159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71144" y="4914248"/>
              <a:ext cx="4215664" cy="859311"/>
            </a:xfrm>
            <a:prstGeom prst="rect">
              <a:avLst/>
            </a:prstGeom>
          </p:spPr>
        </p:pic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42573" y="3560597"/>
              <a:ext cx="800700" cy="588500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3001606" y="4547060"/>
              <a:ext cx="4266667" cy="63443"/>
              <a:chOff x="13001606" y="4547060"/>
              <a:chExt cx="4266667" cy="63443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-10800000">
                <a:off x="13001606" y="4547060"/>
                <a:ext cx="4266667" cy="6344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55558" y="2651797"/>
            <a:ext cx="4531553" cy="6700945"/>
            <a:chOff x="955558" y="2651797"/>
            <a:chExt cx="4531553" cy="670094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558" y="2651797"/>
              <a:ext cx="4531553" cy="670094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650357" y="2628474"/>
            <a:ext cx="11368960" cy="6700945"/>
            <a:chOff x="6650357" y="2628474"/>
            <a:chExt cx="11368960" cy="670094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0357" y="2628474"/>
              <a:ext cx="11368960" cy="670094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8866" y="1313296"/>
            <a:ext cx="2186302" cy="36240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3229" y="1096608"/>
            <a:ext cx="2154147" cy="67211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26352" y="1821556"/>
            <a:ext cx="17033011" cy="63443"/>
            <a:chOff x="626352" y="1821556"/>
            <a:chExt cx="17033011" cy="63443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-10800000">
              <a:off x="626352" y="1821556"/>
              <a:ext cx="17033011" cy="63443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6667" y="435910"/>
            <a:ext cx="6532444" cy="449635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1135" y="1988185"/>
            <a:ext cx="2135586" cy="5436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408219" y="4883635"/>
            <a:ext cx="1353740" cy="1689456"/>
            <a:chOff x="5408219" y="4883635"/>
            <a:chExt cx="1353740" cy="168945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08219" y="4883635"/>
              <a:ext cx="1353740" cy="1689456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301248" y="1982725"/>
            <a:ext cx="2135586" cy="53408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72" y="2878106"/>
            <a:ext cx="3510127" cy="624802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735" y="2878106"/>
            <a:ext cx="3465627" cy="62150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25" y="2878106"/>
            <a:ext cx="3473141" cy="62285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52" y="2899134"/>
            <a:ext cx="3495951" cy="621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6667" y="435910"/>
            <a:ext cx="6532444" cy="449635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9293" y="192414"/>
            <a:ext cx="2340770" cy="2550085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3812" y="2430831"/>
            <a:ext cx="2812277" cy="1067410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890993" y="3578235"/>
            <a:ext cx="15265634" cy="63443"/>
            <a:chOff x="1890993" y="3578235"/>
            <a:chExt cx="15265634" cy="6344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0">
              <a:off x="1890993" y="3578235"/>
              <a:ext cx="15265634" cy="63443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3047" y="2930160"/>
            <a:ext cx="1526930" cy="454273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84764" y="4139515"/>
            <a:ext cx="4235696" cy="1076925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463" y="4387756"/>
            <a:ext cx="503816" cy="558264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4764" y="4996355"/>
            <a:ext cx="8033639" cy="1076925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463" y="5244593"/>
            <a:ext cx="503816" cy="558264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84764" y="5853193"/>
            <a:ext cx="4169029" cy="1067401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57463" y="6101429"/>
            <a:ext cx="503816" cy="558254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384764" y="6723802"/>
            <a:ext cx="6656544" cy="1181686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463" y="6972034"/>
            <a:ext cx="503816" cy="5582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56" y="1362390"/>
            <a:ext cx="6767831" cy="956279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5821" y="3164454"/>
            <a:ext cx="10886550" cy="876884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1434" y="4142741"/>
            <a:ext cx="12493989" cy="876884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5821" y="5069339"/>
            <a:ext cx="11730627" cy="1464789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5821" y="7449303"/>
            <a:ext cx="10504217" cy="867360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5821" y="6491632"/>
            <a:ext cx="9847589" cy="87688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510040" y="2563274"/>
            <a:ext cx="15265634" cy="63443"/>
            <a:chOff x="1510040" y="2563274"/>
            <a:chExt cx="15265634" cy="6344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0800000">
              <a:off x="1510040" y="2563274"/>
              <a:ext cx="15265634" cy="63443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6667" y="435920"/>
            <a:ext cx="6532444" cy="449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52" y="1362395"/>
            <a:ext cx="7512269" cy="96580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510040" y="2563274"/>
            <a:ext cx="15265634" cy="63443"/>
            <a:chOff x="1510040" y="2563274"/>
            <a:chExt cx="15265634" cy="63443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-10800000">
              <a:off x="1510040" y="2563274"/>
              <a:ext cx="15265634" cy="63443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6667" y="435920"/>
            <a:ext cx="6532444" cy="449625"/>
          </a:xfrm>
          <a:prstGeom prst="rect">
            <a:avLst/>
          </a:prstGeom>
        </p:spPr>
      </p:pic>
      <p:pic>
        <p:nvPicPr>
          <p:cNvPr id="3" name="KakaoTalk_20220714_1854417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0942" y="2933700"/>
            <a:ext cx="12363829" cy="6954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사용자 지정</PresentationFormat>
  <Paragraphs>0</Paragraphs>
  <Slides>11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USER</cp:lastModifiedBy>
  <cp:revision>3</cp:revision>
  <dcterms:created xsi:type="dcterms:W3CDTF">2022-07-20T15:03:00Z</dcterms:created>
  <dcterms:modified xsi:type="dcterms:W3CDTF">2022-07-21T00:26:12Z</dcterms:modified>
</cp:coreProperties>
</file>